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77" r:id="rId6"/>
    <p:sldId id="2479" r:id="rId7"/>
    <p:sldId id="2498" r:id="rId8"/>
    <p:sldId id="2492" r:id="rId9"/>
    <p:sldId id="2478" r:id="rId10"/>
    <p:sldId id="2494" r:id="rId11"/>
    <p:sldId id="2496" r:id="rId12"/>
    <p:sldId id="2488" r:id="rId13"/>
    <p:sldId id="2497" r:id="rId14"/>
    <p:sldId id="2495" r:id="rId15"/>
    <p:sldId id="24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1C9"/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10/02/2022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10/02/2022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st.github.com/RiotTuxedo/34e1af353d9d340619cbbfa4579fc81c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riotgamesdevrel" TargetMode="External"/><Relationship Id="rId3" Type="http://schemas.openxmlformats.org/officeDocument/2006/relationships/hyperlink" Target="https://github.com/staciax/Valorant-DiscordBot" TargetMode="External"/><Relationship Id="rId7" Type="http://schemas.openxmlformats.org/officeDocument/2006/relationships/hyperlink" Target="https://discord.gg/a9yzrw3KAm" TargetMode="External"/><Relationship Id="rId2" Type="http://schemas.openxmlformats.org/officeDocument/2006/relationships/hyperlink" Target="https://github.com/HeyM1ke/ValorantClientAPI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neliem/WAIUA" TargetMode="External"/><Relationship Id="rId5" Type="http://schemas.openxmlformats.org/officeDocument/2006/relationships/hyperlink" Target="https://github.com/zayKenyon/VALORANT-rank-yoinker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github.com/HeyM1ke/ValorantStreamOverlay" TargetMode="Externa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iot-watcher.readthedocs.io/en/latest/index.html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developer.riotgames.com/docs/valorant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hextechdocs.de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telar7.no/valorant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chchrism.github.io/valorant-api-docs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st.github.com/Kavan72/b6e0bfdf21d610148f64df878b8a2cc5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Getting Started with VALORANT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</a:t>
            </a:r>
            <a:r>
              <a:rPr lang="en-US" sz="1800" b="1" i="1" dirty="0" err="1"/>
              <a:t>api</a:t>
            </a:r>
            <a:r>
              <a:rPr lang="en-US" sz="1800" b="1" i="1" dirty="0"/>
              <a:t>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/>
              <a:t>riot-api-bootcamp.thinkific.com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Riot provided sample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responses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AEC011-A3F2-914F-DB60-9DB606C2BA9B}"/>
              </a:ext>
            </a:extLst>
          </p:cNvPr>
          <p:cNvSpPr txBox="1"/>
          <p:nvPr/>
        </p:nvSpPr>
        <p:spPr>
          <a:xfrm>
            <a:off x="519861" y="4919496"/>
            <a:ext cx="45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F61C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https://gist.github.com/RiotTuxedo/34e1af353d9d340619cbbfa4579fc81c</a:t>
            </a:r>
            <a:endParaRPr lang="en-US" sz="1100" dirty="0">
              <a:solidFill>
                <a:srgbClr val="5F61C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5B0BF-62E8-4F23-1F1D-0A2F9227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307" y="2031022"/>
            <a:ext cx="6364052" cy="2710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2A8EC-8C68-DB11-FF42-D486F45C8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61" y="2004012"/>
            <a:ext cx="4964986" cy="2849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984510-776F-0274-5CB5-F6447D84C6E8}"/>
              </a:ext>
            </a:extLst>
          </p:cNvPr>
          <p:cNvSpPr txBox="1"/>
          <p:nvPr/>
        </p:nvSpPr>
        <p:spPr>
          <a:xfrm>
            <a:off x="6513540" y="4777591"/>
            <a:ext cx="4583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Riot FAQs on the VALORANT API from the Riot Developers Discord</a:t>
            </a:r>
          </a:p>
        </p:txBody>
      </p:sp>
    </p:spTree>
    <p:extLst>
      <p:ext uri="{BB962C8B-B14F-4D97-AF65-F5344CB8AC3E}">
        <p14:creationId xmlns:p14="http://schemas.microsoft.com/office/powerpoint/2010/main" val="222491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spc="300" dirty="0"/>
              <a:t>Getting Help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5F192B-9BF9-B451-33AE-DF757F678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333" y="1532503"/>
            <a:ext cx="5509831" cy="46350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Check past projects!</a:t>
            </a:r>
          </a:p>
          <a:p>
            <a:pPr lvl="1">
              <a:lnSpc>
                <a:spcPct val="100000"/>
              </a:lnSpc>
            </a:pPr>
            <a:r>
              <a:rPr lang="en-US" sz="1600" i="1" dirty="0"/>
              <a:t>This is not an endorsement of these projects, and you should double-check their usage/validity.</a:t>
            </a:r>
            <a:endParaRPr lang="en-US" sz="1600" i="1" dirty="0">
              <a:solidFill>
                <a:srgbClr val="3A3838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5F61C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https://github.com/HeyM1ke/ValorantClientAPI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5F61C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https://github.com/staciax/Valorant-DiscordBot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5F61C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https://github.com/HeyM1ke/ValorantStreamOverlay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5F61C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https://github.com/zayKenyon/VALORANT-rank-yoinker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5F61C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https://github.com/Soneliem/WAIUA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 lvl="1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8955DF6-55C2-0163-7815-8A34F8522359}"/>
              </a:ext>
            </a:extLst>
          </p:cNvPr>
          <p:cNvSpPr txBox="1">
            <a:spLocks/>
          </p:cNvSpPr>
          <p:nvPr/>
        </p:nvSpPr>
        <p:spPr>
          <a:xfrm>
            <a:off x="6045917" y="1497691"/>
            <a:ext cx="5644708" cy="4635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Ask in Discord servers!</a:t>
            </a:r>
          </a:p>
          <a:p>
            <a:pPr lvl="1">
              <a:lnSpc>
                <a:spcPct val="100000"/>
              </a:lnSpc>
            </a:pPr>
            <a:r>
              <a:rPr lang="en-US" sz="1600" dirty="0" err="1"/>
              <a:t>Valorant</a:t>
            </a:r>
            <a:r>
              <a:rPr lang="en-US" sz="1600" dirty="0"/>
              <a:t> App developers</a:t>
            </a:r>
            <a:br>
              <a:rPr lang="en-US" sz="1600" dirty="0"/>
            </a:br>
            <a:r>
              <a:rPr lang="en-US" sz="1600" dirty="0">
                <a:solidFill>
                  <a:srgbClr val="5F61C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https://discord.gg/a9yzrw3KAm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/>
              <a:t>Riot Games Developer community</a:t>
            </a:r>
            <a:br>
              <a:rPr lang="en-US" sz="1600" dirty="0"/>
            </a:br>
            <a:r>
              <a:rPr lang="en-US" sz="1600" dirty="0">
                <a:solidFill>
                  <a:srgbClr val="5F61C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b="1" i="1" dirty="0"/>
              <a:t>Always check the pinned messages first</a:t>
            </a:r>
            <a:r>
              <a:rPr lang="en-US" sz="1600" i="1" dirty="0"/>
              <a:t>, then use discord’s search, then ask</a:t>
            </a:r>
          </a:p>
          <a:p>
            <a:pPr lvl="1">
              <a:lnSpc>
                <a:spcPct val="100000"/>
              </a:lnSpc>
            </a:pPr>
            <a:endParaRPr lang="en-US" sz="1600" dirty="0">
              <a:solidFill>
                <a:srgbClr val="5F61C9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1E2081-C311-84F7-8AEB-29EAF9FB7DC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2" b="15080"/>
          <a:stretch/>
        </p:blipFill>
        <p:spPr>
          <a:xfrm>
            <a:off x="6232097" y="3901336"/>
            <a:ext cx="5545541" cy="2484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E1D25-8CCE-2530-86AF-850027CD67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450" y="4401619"/>
            <a:ext cx="5221714" cy="148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200" b="1" dirty="0"/>
              <a:t>Why is </a:t>
            </a:r>
            <a:r>
              <a:rPr lang="en-US" sz="3200" b="1" dirty="0" err="1"/>
              <a:t>valorant</a:t>
            </a:r>
            <a:r>
              <a:rPr lang="en-US" sz="3200" b="1" dirty="0"/>
              <a:t> different?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4" t="41379" r="61361" b="41166"/>
          <a:stretch/>
        </p:blipFill>
        <p:spPr>
          <a:xfrm>
            <a:off x="1483305" y="4745304"/>
            <a:ext cx="1764732" cy="182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A6147-3E5C-40BD-6396-0F134149D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09" b="1"/>
          <a:stretch/>
        </p:blipFill>
        <p:spPr>
          <a:xfrm>
            <a:off x="1496500" y="2968970"/>
            <a:ext cx="3252289" cy="92006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8CE711A-8815-7E65-52B1-D318EC933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8673DB-9970-0A7E-240B-E19F3BA52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968" y="1311042"/>
            <a:ext cx="5420503" cy="47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1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3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3" y="736720"/>
            <a:ext cx="4516505" cy="149213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2800" b="1" spc="300" dirty="0"/>
              <a:t>How does this compare with other Riot Games products?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Picture 8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CC9D7F8C-D9A0-7E13-DA41-F6B76345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2" y="3215280"/>
            <a:ext cx="1980000" cy="185975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A75557C-0504-FB4A-7B3A-D7FFCA1C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4" t="41379" r="61361" b="41166"/>
          <a:stretch/>
        </p:blipFill>
        <p:spPr>
          <a:xfrm>
            <a:off x="6006272" y="736720"/>
            <a:ext cx="1204688" cy="124572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A17041-227C-CA35-1D24-57DBDACD4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9" t="29182" r="13225" b="27518"/>
          <a:stretch/>
        </p:blipFill>
        <p:spPr>
          <a:xfrm>
            <a:off x="9464714" y="5166566"/>
            <a:ext cx="2798114" cy="943979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2433453F-A365-C6FF-DEC7-6A4C01A07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672" y="440217"/>
            <a:ext cx="2005018" cy="2005018"/>
          </a:xfrm>
          <a:prstGeom prst="rect">
            <a:avLst/>
          </a:prstGeom>
        </p:spPr>
      </p:pic>
      <p:sp>
        <p:nvSpPr>
          <p:cNvPr id="86" name="Slide Number Placeholder 15">
            <a:extLst>
              <a:ext uri="{FF2B5EF4-FFF2-40B4-BE49-F238E27FC236}">
                <a16:creationId xmlns:a16="http://schemas.microsoft.com/office/drawing/2014/main" id="{F2478E4C-CB88-6226-CD04-B8F790EADA1D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D5CD6BD-2EBD-B554-3F26-D2FB07765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333" y="2096454"/>
            <a:ext cx="7077190" cy="40710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League of Legends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Riot API was originally designed for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Variety of endpoints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tournament game creation</a:t>
            </a:r>
          </a:p>
          <a:p>
            <a:pPr lvl="1">
              <a:lnSpc>
                <a:spcPct val="100000"/>
              </a:lnSpc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Legends of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Runeterra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Gets card info, game state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Mostly interacts with client</a:t>
            </a:r>
          </a:p>
          <a:p>
            <a:pPr lvl="1">
              <a:lnSpc>
                <a:spcPct val="100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Teamfight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Tactics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end points to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 data is limited (item names, but not effects)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9450C4-8D59-34FA-987E-09E9D87B3A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58706-3E08-3522-5372-F715C0FD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11" y="490532"/>
            <a:ext cx="11407632" cy="58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43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API methods comparison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678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7B2EAC-42D4-A27C-2FE9-3AD02181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3" y="2742397"/>
            <a:ext cx="4620126" cy="3291840"/>
          </a:xfrm>
          <a:prstGeom prst="rect">
            <a:avLst/>
          </a:prstGeom>
        </p:spPr>
      </p:pic>
      <p:sp>
        <p:nvSpPr>
          <p:cNvPr id="32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A7785-0851-EEDF-3B5F-1B6E0D37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13" y="2834964"/>
            <a:ext cx="4974336" cy="129420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F2491-5DF1-83A7-8B06-A429A1A5EA5F}"/>
              </a:ext>
            </a:extLst>
          </p:cNvPr>
          <p:cNvSpPr txBox="1"/>
          <p:nvPr/>
        </p:nvSpPr>
        <p:spPr>
          <a:xfrm>
            <a:off x="1391037" y="2442577"/>
            <a:ext cx="347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Summoner-v4 (League)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E9D7A-B3FE-72BA-5F51-AF968F8CB1D1}"/>
              </a:ext>
            </a:extLst>
          </p:cNvPr>
          <p:cNvSpPr txBox="1"/>
          <p:nvPr/>
        </p:nvSpPr>
        <p:spPr>
          <a:xfrm>
            <a:off x="7326254" y="2442577"/>
            <a:ext cx="347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Val-match-v1 (</a:t>
            </a:r>
            <a:r>
              <a:rPr lang="en-US" dirty="0" err="1"/>
              <a:t>Valorant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DA7A8-E9C3-CEE1-4516-9AF4B4F5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137" y="4258035"/>
            <a:ext cx="2450288" cy="19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3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So how can I build an app without any access?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/>
              <a:t>riot-api-bootcamp.thinkific.com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spc="300" dirty="0"/>
              <a:t>Finding Documentation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5F192B-9BF9-B451-33AE-DF757F678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333" y="1532503"/>
            <a:ext cx="5770584" cy="46350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There is no official documentation for the </a:t>
            </a:r>
            <a:r>
              <a:rPr lang="en-US" sz="1800" dirty="0" err="1"/>
              <a:t>Valorant</a:t>
            </a:r>
            <a:r>
              <a:rPr lang="en-US" sz="1800" dirty="0"/>
              <a:t> API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Often information is in multiple places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Riot API recommendations:</a:t>
            </a:r>
            <a:br>
              <a:rPr lang="en-US" sz="1800" dirty="0"/>
            </a:br>
            <a:r>
              <a:rPr lang="en-US" sz="1800" dirty="0">
                <a:solidFill>
                  <a:srgbClr val="5F61C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https://developer.riotgames.com/docs/valorant</a:t>
            </a:r>
            <a:endParaRPr lang="en-US" sz="1800" dirty="0">
              <a:solidFill>
                <a:srgbClr val="5F61C9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Python library specific:</a:t>
            </a:r>
            <a:br>
              <a:rPr lang="en-US" sz="1800" dirty="0"/>
            </a:br>
            <a:r>
              <a:rPr lang="en-US" sz="1800" dirty="0"/>
              <a:t>Riot Watcher (</a:t>
            </a:r>
            <a:r>
              <a:rPr lang="en-US" sz="1800" dirty="0">
                <a:solidFill>
                  <a:srgbClr val="5F61C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https://riot-watcher.readthedocs.io/en/latest/index.html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Community documentation: </a:t>
            </a:r>
            <a:br>
              <a:rPr lang="en-US" sz="1800" dirty="0"/>
            </a:br>
            <a:r>
              <a:rPr lang="en-US" sz="1800" dirty="0" err="1"/>
              <a:t>Hextechdocs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5F61C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https://hextechdocs.dev/</a:t>
            </a:r>
            <a:r>
              <a:rPr lang="en-US" sz="18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B32FF-C91C-8EF6-7086-1D0BE43B3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250" y="5030111"/>
            <a:ext cx="5254610" cy="12990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72D56-56C4-04D3-D98F-0CF0EE808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090" y="1342979"/>
            <a:ext cx="4212930" cy="1422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8C3E91-9A50-D9B3-34C0-4D11A3316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843" y="2894799"/>
            <a:ext cx="5149424" cy="20059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030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spc="300" dirty="0"/>
              <a:t>Sample data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5F192B-9BF9-B451-33AE-DF757F678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333" y="1532503"/>
            <a:ext cx="5111479" cy="46350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Occasionally posted in the Riot Games Developer discord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Raw data:</a:t>
            </a:r>
            <a:br>
              <a:rPr lang="en-US" sz="2000" dirty="0"/>
            </a:br>
            <a:r>
              <a:rPr lang="en-US" sz="2000" dirty="0">
                <a:solidFill>
                  <a:srgbClr val="5F61C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https://stelar7.no/valorant/</a:t>
            </a:r>
            <a:endParaRPr lang="en-US" sz="2000" dirty="0">
              <a:solidFill>
                <a:srgbClr val="5F61C9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Or just scrape people’s GitHub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967BD-3B68-B01B-303B-E9D6CEBB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55" y="4031926"/>
            <a:ext cx="4363059" cy="23244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C1DF2-4CD8-6DDF-9FF8-BDDFE3954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78" y="1801772"/>
            <a:ext cx="6682374" cy="34051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808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VALORANT API Endpoints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9311" y="1345815"/>
            <a:ext cx="4832253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The community has figured it out mostly by trial and error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5F61C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https://techchrism.github.io/valorant-api-docs/</a:t>
            </a:r>
            <a:endParaRPr lang="en-US" sz="2000" dirty="0">
              <a:solidFill>
                <a:srgbClr val="5F61C9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/>
              <a:t>These aren’t “official” so don’t do anything that would get you banned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Riot has their servers split up between regions, so each region has their own URL.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837683-0E55-066B-9ACC-53190A7D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303270"/>
            <a:ext cx="5152377" cy="4668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A2D1C-8E02-AE86-38E7-F78102E27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777" y="4094810"/>
            <a:ext cx="3191320" cy="1876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EC011-A3F2-914F-DB60-9DB606C2BA9B}"/>
              </a:ext>
            </a:extLst>
          </p:cNvPr>
          <p:cNvSpPr txBox="1"/>
          <p:nvPr/>
        </p:nvSpPr>
        <p:spPr>
          <a:xfrm>
            <a:off x="939661" y="6005741"/>
            <a:ext cx="4390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F61C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https://gist.github.com/Kavan72/b6e0bfdf21d610148f64df878b8a2cc5</a:t>
            </a:r>
            <a:endParaRPr lang="en-US" sz="1100" dirty="0">
              <a:solidFill>
                <a:srgbClr val="5F61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3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728</TotalTime>
  <Words>471</Words>
  <Application>Microsoft Office PowerPoint</Application>
  <PresentationFormat>Widescreen</PresentationFormat>
  <Paragraphs>73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Getting Started with VALORANT</vt:lpstr>
      <vt:lpstr>Why is valorant different?</vt:lpstr>
      <vt:lpstr>How does this compare with other Riot Games products?</vt:lpstr>
      <vt:lpstr>PowerPoint Presentation</vt:lpstr>
      <vt:lpstr>API methods comparison</vt:lpstr>
      <vt:lpstr>So how can I build an app without any access?</vt:lpstr>
      <vt:lpstr>Finding Documentation</vt:lpstr>
      <vt:lpstr>Sample data</vt:lpstr>
      <vt:lpstr>VALORANT API Endpoints</vt:lpstr>
      <vt:lpstr>Riot provided sample api responses</vt:lpstr>
      <vt:lpstr>Getting Help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Author</cp:lastModifiedBy>
  <cp:revision>62</cp:revision>
  <dcterms:created xsi:type="dcterms:W3CDTF">2020-12-14T19:35:28Z</dcterms:created>
  <dcterms:modified xsi:type="dcterms:W3CDTF">2022-10-02T20:50:25Z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